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7" r:id="rId9"/>
    <p:sldId id="265" r:id="rId10"/>
    <p:sldId id="266" r:id="rId1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>
        <p:scale>
          <a:sx n="75" d="100"/>
          <a:sy n="75" d="100"/>
        </p:scale>
        <p:origin x="2706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42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30.png"/><Relationship Id="rId26" Type="http://schemas.openxmlformats.org/officeDocument/2006/relationships/image" Target="../media/image35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34" Type="http://schemas.openxmlformats.org/officeDocument/2006/relationships/image" Target="../media/image43.png"/><Relationship Id="rId12" Type="http://schemas.openxmlformats.org/officeDocument/2006/relationships/image" Target="../media/image110.png"/><Relationship Id="rId17" Type="http://schemas.openxmlformats.org/officeDocument/2006/relationships/image" Target="../media/image29.png"/><Relationship Id="rId7" Type="http://schemas.openxmlformats.org/officeDocument/2006/relationships/image" Target="../media/image64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2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15" Type="http://schemas.openxmlformats.org/officeDocument/2006/relationships/image" Target="../media/image27.png"/><Relationship Id="rId23" Type="http://schemas.openxmlformats.org/officeDocument/2006/relationships/image" Target="../media/image220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90.png"/><Relationship Id="rId19" Type="http://schemas.openxmlformats.org/officeDocument/2006/relationships/image" Target="../media/image31.png"/><Relationship Id="rId31" Type="http://schemas.openxmlformats.org/officeDocument/2006/relationships/image" Target="../media/image40.png"/><Relationship Id="rId14" Type="http://schemas.openxmlformats.org/officeDocument/2006/relationships/image" Target="../media/image26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58" y="1733313"/>
            <a:ext cx="668748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" y="456785"/>
            <a:ext cx="947869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4408</TotalTime>
  <Words>60</Words>
  <Application>Microsoft Office PowerPoint</Application>
  <PresentationFormat>A4 용지(210x297mm)</PresentationFormat>
  <Paragraphs>34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47</cp:revision>
  <cp:lastPrinted>2020-07-05T23:49:49Z</cp:lastPrinted>
  <dcterms:created xsi:type="dcterms:W3CDTF">2020-07-05T23:44:58Z</dcterms:created>
  <dcterms:modified xsi:type="dcterms:W3CDTF">2020-08-11T05:51:01Z</dcterms:modified>
</cp:coreProperties>
</file>